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75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91BEB-D937-4340-82B3-6CDE35DECE6D}" v="51" dt="2023-05-23T18:15:36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6327"/>
  </p:normalViewPr>
  <p:slideViewPr>
    <p:cSldViewPr snapToGrid="0">
      <p:cViewPr varScale="1">
        <p:scale>
          <a:sx n="170" d="100"/>
          <a:sy n="170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7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9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7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1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3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321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5E72C73-2D91-4E12-BA25-F0AA0C03599B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0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A22C-EFD1-9034-7B34-AC5FD531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650"/>
            <a:ext cx="7729728" cy="506799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17CA-ECEB-98E7-C99A-74BC6631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223" y="542449"/>
            <a:ext cx="4947826" cy="18170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/>
              <a:t>Data set was divided into 6 groups based on </a:t>
            </a:r>
            <a:r>
              <a:rPr lang="en-US" sz="1600" dirty="0" err="1"/>
              <a:t>nM</a:t>
            </a:r>
            <a:r>
              <a:rPr lang="en-US" sz="1600" dirty="0"/>
              <a:t> AR setting</a:t>
            </a:r>
          </a:p>
          <a:p>
            <a:r>
              <a:rPr lang="en-US" sz="1600" dirty="0"/>
              <a:t>200 random sample were used for training</a:t>
            </a:r>
          </a:p>
          <a:p>
            <a:r>
              <a:rPr lang="en-US" sz="1600" dirty="0"/>
              <a:t>100 random sample were used for validation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Accuracy is taken as a percentage within +/-20 events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8A91B-B3E0-D38F-1DD1-752878F5A31A}"/>
              </a:ext>
            </a:extLst>
          </p:cNvPr>
          <p:cNvSpPr txBox="1">
            <a:spLocks/>
          </p:cNvSpPr>
          <p:nvPr/>
        </p:nvSpPr>
        <p:spPr>
          <a:xfrm>
            <a:off x="869048" y="2389719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1800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588</a:t>
            </a:r>
          </a:p>
          <a:p>
            <a:r>
              <a:rPr lang="en-US" dirty="0"/>
              <a:t>Total: 888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07A25-4DB3-A05D-BEC0-4632CF0CB3AC}"/>
              </a:ext>
            </a:extLst>
          </p:cNvPr>
          <p:cNvSpPr txBox="1">
            <a:spLocks/>
          </p:cNvSpPr>
          <p:nvPr/>
        </p:nvSpPr>
        <p:spPr>
          <a:xfrm>
            <a:off x="4733912" y="2389718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1200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494</a:t>
            </a:r>
          </a:p>
          <a:p>
            <a:r>
              <a:rPr lang="en-US" dirty="0"/>
              <a:t>Total: 794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F14AED-43CC-BC66-699F-75F9A29DD19F}"/>
              </a:ext>
            </a:extLst>
          </p:cNvPr>
          <p:cNvSpPr txBox="1">
            <a:spLocks/>
          </p:cNvSpPr>
          <p:nvPr/>
        </p:nvSpPr>
        <p:spPr>
          <a:xfrm>
            <a:off x="8598777" y="2359513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800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264</a:t>
            </a:r>
          </a:p>
          <a:p>
            <a:r>
              <a:rPr lang="en-US" dirty="0"/>
              <a:t>Total: 564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05B445-63C0-7E89-A821-B3609C62CEA1}"/>
              </a:ext>
            </a:extLst>
          </p:cNvPr>
          <p:cNvSpPr txBox="1">
            <a:spLocks/>
          </p:cNvSpPr>
          <p:nvPr/>
        </p:nvSpPr>
        <p:spPr>
          <a:xfrm>
            <a:off x="869048" y="4717790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400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177</a:t>
            </a:r>
          </a:p>
          <a:p>
            <a:r>
              <a:rPr lang="en-US" dirty="0"/>
              <a:t>Total: 477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A2065-CAD5-74CE-695B-155CDD4E5C22}"/>
              </a:ext>
            </a:extLst>
          </p:cNvPr>
          <p:cNvSpPr txBox="1">
            <a:spLocks/>
          </p:cNvSpPr>
          <p:nvPr/>
        </p:nvSpPr>
        <p:spPr>
          <a:xfrm>
            <a:off x="4733912" y="4717789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100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199</a:t>
            </a:r>
          </a:p>
          <a:p>
            <a:r>
              <a:rPr lang="en-US" dirty="0"/>
              <a:t>Total: 499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DB77A2-D704-C4C4-A27F-8FDAC3414CF3}"/>
              </a:ext>
            </a:extLst>
          </p:cNvPr>
          <p:cNvSpPr txBox="1">
            <a:spLocks/>
          </p:cNvSpPr>
          <p:nvPr/>
        </p:nvSpPr>
        <p:spPr>
          <a:xfrm>
            <a:off x="8598777" y="4687584"/>
            <a:ext cx="2724175" cy="20991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50 </a:t>
            </a:r>
            <a:r>
              <a:rPr lang="en-US" dirty="0" err="1"/>
              <a:t>nM</a:t>
            </a:r>
            <a:r>
              <a:rPr lang="en-US" dirty="0"/>
              <a:t> AR</a:t>
            </a:r>
          </a:p>
          <a:p>
            <a:r>
              <a:rPr lang="en-US" dirty="0"/>
              <a:t>Training dataset size: 200</a:t>
            </a:r>
          </a:p>
          <a:p>
            <a:r>
              <a:rPr lang="en-US" dirty="0"/>
              <a:t>Valid dataset size: 100</a:t>
            </a:r>
          </a:p>
          <a:p>
            <a:r>
              <a:rPr lang="en-US" dirty="0"/>
              <a:t>Testing dataset size: </a:t>
            </a:r>
            <a:r>
              <a:rPr lang="en-US" i="1" dirty="0"/>
              <a:t>340</a:t>
            </a:r>
          </a:p>
          <a:p>
            <a:r>
              <a:rPr lang="en-US" dirty="0"/>
              <a:t>Total: 640</a:t>
            </a:r>
          </a:p>
        </p:txBody>
      </p:sp>
    </p:spTree>
    <p:extLst>
      <p:ext uri="{BB962C8B-B14F-4D97-AF65-F5344CB8AC3E}">
        <p14:creationId xmlns:p14="http://schemas.microsoft.com/office/powerpoint/2010/main" val="253438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rectangle, plan, line&#10;&#10;Description automatically generated">
            <a:extLst>
              <a:ext uri="{FF2B5EF4-FFF2-40B4-BE49-F238E27FC236}">
                <a16:creationId xmlns:a16="http://schemas.microsoft.com/office/drawing/2014/main" id="{7615EEB1-75F0-294B-7178-A405DA3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30" y="-4"/>
            <a:ext cx="12278298" cy="50984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525BF-7ED4-A396-AD7B-8189E7B9E839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65%</a:t>
            </a:r>
          </a:p>
        </p:txBody>
      </p:sp>
    </p:spTree>
    <p:extLst>
      <p:ext uri="{BB962C8B-B14F-4D97-AF65-F5344CB8AC3E}">
        <p14:creationId xmlns:p14="http://schemas.microsoft.com/office/powerpoint/2010/main" val="201422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EC31CEE-5BA3-EB36-CA48-9D538ACC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" y="2900192"/>
            <a:ext cx="12221432" cy="2253669"/>
          </a:xfrm>
          <a:prstGeom prst="rect">
            <a:avLst/>
          </a:prstGeom>
        </p:spPr>
      </p:pic>
      <p:pic>
        <p:nvPicPr>
          <p:cNvPr id="11" name="Picture 10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42BF0766-3014-75C8-0E64-6A0B65E3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" y="434104"/>
            <a:ext cx="12221427" cy="22536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 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 ; x axis is experiment, y is number of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59B23-97C2-5D9B-F663-99B58251D15B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65%</a:t>
            </a:r>
          </a:p>
        </p:txBody>
      </p:sp>
    </p:spTree>
    <p:extLst>
      <p:ext uri="{BB962C8B-B14F-4D97-AF65-F5344CB8AC3E}">
        <p14:creationId xmlns:p14="http://schemas.microsoft.com/office/powerpoint/2010/main" val="40583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rectangle, line, plot&#10;&#10;Description automatically generated">
            <a:extLst>
              <a:ext uri="{FF2B5EF4-FFF2-40B4-BE49-F238E27FC236}">
                <a16:creationId xmlns:a16="http://schemas.microsoft.com/office/drawing/2014/main" id="{AC0364FB-92A1-E690-A1D5-30B410F8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30" y="-9"/>
            <a:ext cx="12278296" cy="5098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5C057-316F-7C2C-A082-3C24A8174965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59%</a:t>
            </a:r>
          </a:p>
        </p:txBody>
      </p:sp>
    </p:spTree>
    <p:extLst>
      <p:ext uri="{BB962C8B-B14F-4D97-AF65-F5344CB8AC3E}">
        <p14:creationId xmlns:p14="http://schemas.microsoft.com/office/powerpoint/2010/main" val="323096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B387333B-D452-CDA9-3B88-1B2B6FA0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8" y="2900193"/>
            <a:ext cx="12221434" cy="2253668"/>
          </a:xfrm>
        </p:spPr>
      </p:pic>
      <p:pic>
        <p:nvPicPr>
          <p:cNvPr id="13" name="Picture 12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1FBF8221-DC7F-91AF-367D-0CBBE178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" y="434057"/>
            <a:ext cx="12221427" cy="22536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 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 ; x axis is experiment, y is number of events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EC0A1-7CB4-ED95-24A8-475FFE7F3BE4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59%</a:t>
            </a:r>
          </a:p>
        </p:txBody>
      </p:sp>
    </p:spTree>
    <p:extLst>
      <p:ext uri="{BB962C8B-B14F-4D97-AF65-F5344CB8AC3E}">
        <p14:creationId xmlns:p14="http://schemas.microsoft.com/office/powerpoint/2010/main" val="420065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ectangle, diagram, line, plan&#10;&#10;Description automatically generated">
            <a:extLst>
              <a:ext uri="{FF2B5EF4-FFF2-40B4-BE49-F238E27FC236}">
                <a16:creationId xmlns:a16="http://schemas.microsoft.com/office/drawing/2014/main" id="{6A4DC825-E3CE-7B48-DB3C-C35B65EA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9847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E0BA2-8371-966D-539B-8237FA869D16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88%</a:t>
            </a:r>
          </a:p>
        </p:txBody>
      </p:sp>
    </p:spTree>
    <p:extLst>
      <p:ext uri="{BB962C8B-B14F-4D97-AF65-F5344CB8AC3E}">
        <p14:creationId xmlns:p14="http://schemas.microsoft.com/office/powerpoint/2010/main" val="320239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FCC364A3-3054-F548-7296-76FA5076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" y="434109"/>
            <a:ext cx="12182030" cy="225367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2EEDCDF9-2FBC-F286-0F2A-983110CE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0218"/>
            <a:ext cx="12182030" cy="225367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79E3F-572B-9986-856C-9E321A1F981F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88%</a:t>
            </a:r>
          </a:p>
        </p:txBody>
      </p:sp>
    </p:spTree>
    <p:extLst>
      <p:ext uri="{BB962C8B-B14F-4D97-AF65-F5344CB8AC3E}">
        <p14:creationId xmlns:p14="http://schemas.microsoft.com/office/powerpoint/2010/main" val="101052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, diagram, plan, line&#10;&#10;Description automatically generated">
            <a:extLst>
              <a:ext uri="{FF2B5EF4-FFF2-40B4-BE49-F238E27FC236}">
                <a16:creationId xmlns:a16="http://schemas.microsoft.com/office/drawing/2014/main" id="{3EADE58D-C1A1-645B-04DC-CA35410C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9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74772-A749-D3CC-9D0B-E5E8BB5A39DD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75%</a:t>
            </a:r>
          </a:p>
        </p:txBody>
      </p:sp>
    </p:spTree>
    <p:extLst>
      <p:ext uri="{BB962C8B-B14F-4D97-AF65-F5344CB8AC3E}">
        <p14:creationId xmlns:p14="http://schemas.microsoft.com/office/powerpoint/2010/main" val="83480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87582DAA-D173-E690-3550-FCD72009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" y="2900217"/>
            <a:ext cx="12221454" cy="2253673"/>
          </a:xfrm>
          <a:prstGeom prst="rect">
            <a:avLst/>
          </a:prstGeom>
        </p:spPr>
      </p:pic>
      <p:pic>
        <p:nvPicPr>
          <p:cNvPr id="3" name="Picture 2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FE1A61E2-ED09-6F1C-4D52-E9F7F78E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" y="434110"/>
            <a:ext cx="12221449" cy="22536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4ED8F-3439-160C-D9AB-8565B9956780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75%</a:t>
            </a:r>
          </a:p>
        </p:txBody>
      </p:sp>
    </p:spTree>
    <p:extLst>
      <p:ext uri="{BB962C8B-B14F-4D97-AF65-F5344CB8AC3E}">
        <p14:creationId xmlns:p14="http://schemas.microsoft.com/office/powerpoint/2010/main" val="113509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rectangle, line, plan&#10;&#10;Description automatically generated">
            <a:extLst>
              <a:ext uri="{FF2B5EF4-FFF2-40B4-BE49-F238E27FC236}">
                <a16:creationId xmlns:a16="http://schemas.microsoft.com/office/drawing/2014/main" id="{F5D81087-4A14-81F1-FD54-27A0608F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1915" cy="5098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1F65E-21C2-2B0C-1C8F-B96F46BB57F8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59%</a:t>
            </a:r>
          </a:p>
        </p:txBody>
      </p:sp>
    </p:spTree>
    <p:extLst>
      <p:ext uri="{BB962C8B-B14F-4D97-AF65-F5344CB8AC3E}">
        <p14:creationId xmlns:p14="http://schemas.microsoft.com/office/powerpoint/2010/main" val="28801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lot, line, screenshot&#10;&#10;Description automatically generated">
            <a:extLst>
              <a:ext uri="{FF2B5EF4-FFF2-40B4-BE49-F238E27FC236}">
                <a16:creationId xmlns:a16="http://schemas.microsoft.com/office/drawing/2014/main" id="{C3EDDF44-2DA9-2D62-FA72-18AD756C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0215"/>
            <a:ext cx="12221443" cy="2253671"/>
          </a:xfrm>
          <a:prstGeom prst="rect">
            <a:avLst/>
          </a:prstGeom>
        </p:spPr>
      </p:pic>
      <p:pic>
        <p:nvPicPr>
          <p:cNvPr id="7" name="Picture 6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ED94C81A-9454-14CD-A07C-2CA6AD62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" y="434107"/>
            <a:ext cx="12221443" cy="2253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 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 ; x axis is experiment, y is number of 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997E2-F31D-9389-C994-506C771A731E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59%</a:t>
            </a:r>
          </a:p>
        </p:txBody>
      </p:sp>
    </p:spTree>
    <p:extLst>
      <p:ext uri="{BB962C8B-B14F-4D97-AF65-F5344CB8AC3E}">
        <p14:creationId xmlns:p14="http://schemas.microsoft.com/office/powerpoint/2010/main" val="226668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rectangle, line, plan&#10;&#10;Description automatically generated">
            <a:extLst>
              <a:ext uri="{FF2B5EF4-FFF2-40B4-BE49-F238E27FC236}">
                <a16:creationId xmlns:a16="http://schemas.microsoft.com/office/drawing/2014/main" id="{E98FA93B-0FB2-F6B7-B092-FFCED133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30" y="0"/>
            <a:ext cx="12278298" cy="50984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6E00C-A449-D4F0-6C3C-8F8F02B07660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left figure is mean with standard deviation error bars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right figure is normal box and whisker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4E909-95DA-EE74-A5BD-AF635D47599C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61%</a:t>
            </a:r>
          </a:p>
        </p:txBody>
      </p:sp>
    </p:spTree>
    <p:extLst>
      <p:ext uri="{BB962C8B-B14F-4D97-AF65-F5344CB8AC3E}">
        <p14:creationId xmlns:p14="http://schemas.microsoft.com/office/powerpoint/2010/main" val="309009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88230C6A-B59A-FF8E-DFEC-FA5F6DA0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" y="2900207"/>
            <a:ext cx="12221438" cy="2253670"/>
          </a:xfrm>
          <a:prstGeom prst="rect">
            <a:avLst/>
          </a:prstGeom>
        </p:spPr>
      </p:pic>
      <p:pic>
        <p:nvPicPr>
          <p:cNvPr id="8" name="Picture 7" descr="A picture containing line, plot, screenshot&#10;&#10;Description automatically generated">
            <a:extLst>
              <a:ext uri="{FF2B5EF4-FFF2-40B4-BE49-F238E27FC236}">
                <a16:creationId xmlns:a16="http://schemas.microsoft.com/office/drawing/2014/main" id="{B04CEC1E-0D0B-2453-6903-1AEADDB2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" y="434101"/>
            <a:ext cx="12221443" cy="2253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54415-EEBF-6CEC-CD13-95B6775416D8}"/>
              </a:ext>
            </a:extLst>
          </p:cNvPr>
          <p:cNvSpPr/>
          <p:nvPr/>
        </p:nvSpPr>
        <p:spPr>
          <a:xfrm>
            <a:off x="249381" y="5800436"/>
            <a:ext cx="11841020" cy="960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top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predicted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experiment; x axis is experiment, y is number of events 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bottom figure is smallest to largest based on the </a:t>
            </a:r>
            <a:r>
              <a:rPr lang="en-US" sz="1600" u="sng" dirty="0">
                <a:solidFill>
                  <a:schemeClr val="tx1"/>
                </a:solidFill>
              </a:rPr>
              <a:t>actual number of events </a:t>
            </a:r>
            <a:r>
              <a:rPr lang="en-US" sz="1600" dirty="0">
                <a:solidFill>
                  <a:schemeClr val="tx1"/>
                </a:solidFill>
              </a:rPr>
              <a:t>for a given experiment ; x axis is experiment, y is number of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3C288-1A27-C969-34B9-1EB15E51867A}"/>
              </a:ext>
            </a:extLst>
          </p:cNvPr>
          <p:cNvSpPr txBox="1"/>
          <p:nvPr/>
        </p:nvSpPr>
        <p:spPr>
          <a:xfrm>
            <a:off x="5356198" y="5292497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accuracy: 61%</a:t>
            </a:r>
          </a:p>
        </p:txBody>
      </p:sp>
    </p:spTree>
    <p:extLst>
      <p:ext uri="{BB962C8B-B14F-4D97-AF65-F5344CB8AC3E}">
        <p14:creationId xmlns:p14="http://schemas.microsoft.com/office/powerpoint/2010/main" val="10908269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{43647161-1892-6542-90C2-861A3B14E12A}tf10001120</Template>
  <TotalTime>72</TotalTime>
  <Words>649</Words>
  <Application>Microsoft Macintosh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Kendric Hood</dc:creator>
  <cp:lastModifiedBy>Kendric Hood</cp:lastModifiedBy>
  <cp:revision>1</cp:revision>
  <dcterms:created xsi:type="dcterms:W3CDTF">2023-05-23T17:02:53Z</dcterms:created>
  <dcterms:modified xsi:type="dcterms:W3CDTF">2023-05-23T18:15:45Z</dcterms:modified>
</cp:coreProperties>
</file>